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82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mi" userId="438a8eb0b5b848d2" providerId="LiveId" clId="{DA971714-D53E-4317-A3B5-F07AC55EB139}"/>
    <pc:docChg chg="undo custSel modSld">
      <pc:chgData name="remi" userId="438a8eb0b5b848d2" providerId="LiveId" clId="{DA971714-D53E-4317-A3B5-F07AC55EB139}" dt="2022-03-11T11:38:21.521" v="67" actId="6549"/>
      <pc:docMkLst>
        <pc:docMk/>
      </pc:docMkLst>
      <pc:sldChg chg="addSp delSp modSp mod">
        <pc:chgData name="remi" userId="438a8eb0b5b848d2" providerId="LiveId" clId="{DA971714-D53E-4317-A3B5-F07AC55EB139}" dt="2022-03-11T11:38:10.478" v="64" actId="478"/>
        <pc:sldMkLst>
          <pc:docMk/>
          <pc:sldMk cId="1610683644" sldId="256"/>
        </pc:sldMkLst>
        <pc:spChg chg="mod">
          <ac:chgData name="remi" userId="438a8eb0b5b848d2" providerId="LiveId" clId="{DA971714-D53E-4317-A3B5-F07AC55EB139}" dt="2022-03-11T11:34:10.475" v="50" actId="20577"/>
          <ac:spMkLst>
            <pc:docMk/>
            <pc:sldMk cId="1610683644" sldId="256"/>
            <ac:spMk id="5" creationId="{00000000-0000-0000-0000-000000000000}"/>
          </ac:spMkLst>
        </pc:spChg>
        <pc:spChg chg="mod">
          <ac:chgData name="remi" userId="438a8eb0b5b848d2" providerId="LiveId" clId="{DA971714-D53E-4317-A3B5-F07AC55EB139}" dt="2022-03-11T11:36:48.879" v="54" actId="20577"/>
          <ac:spMkLst>
            <pc:docMk/>
            <pc:sldMk cId="1610683644" sldId="256"/>
            <ac:spMk id="9" creationId="{00000000-0000-0000-0000-000000000000}"/>
          </ac:spMkLst>
        </pc:spChg>
        <pc:spChg chg="mod">
          <ac:chgData name="remi" userId="438a8eb0b5b848d2" providerId="LiveId" clId="{DA971714-D53E-4317-A3B5-F07AC55EB139}" dt="2022-03-11T11:37:51.202" v="61" actId="404"/>
          <ac:spMkLst>
            <pc:docMk/>
            <pc:sldMk cId="1610683644" sldId="256"/>
            <ac:spMk id="17" creationId="{00000000-0000-0000-0000-000000000000}"/>
          </ac:spMkLst>
        </pc:spChg>
        <pc:spChg chg="add del mod">
          <ac:chgData name="remi" userId="438a8eb0b5b848d2" providerId="LiveId" clId="{DA971714-D53E-4317-A3B5-F07AC55EB139}" dt="2022-03-11T11:38:10.478" v="64" actId="478"/>
          <ac:spMkLst>
            <pc:docMk/>
            <pc:sldMk cId="1610683644" sldId="256"/>
            <ac:spMk id="20" creationId="{829DADE2-ACE7-4627-B92D-71A145EA7713}"/>
          </ac:spMkLst>
        </pc:spChg>
      </pc:sldChg>
      <pc:sldChg chg="modSp mod">
        <pc:chgData name="remi" userId="438a8eb0b5b848d2" providerId="LiveId" clId="{DA971714-D53E-4317-A3B5-F07AC55EB139}" dt="2022-03-11T11:33:39.166" v="48" actId="1035"/>
        <pc:sldMkLst>
          <pc:docMk/>
          <pc:sldMk cId="3404952572" sldId="258"/>
        </pc:sldMkLst>
        <pc:spChg chg="mod">
          <ac:chgData name="remi" userId="438a8eb0b5b848d2" providerId="LiveId" clId="{DA971714-D53E-4317-A3B5-F07AC55EB139}" dt="2022-03-11T11:33:39.166" v="48" actId="1035"/>
          <ac:spMkLst>
            <pc:docMk/>
            <pc:sldMk cId="3404952572" sldId="258"/>
            <ac:spMk id="5" creationId="{00000000-0000-0000-0000-000000000000}"/>
          </ac:spMkLst>
        </pc:spChg>
      </pc:sldChg>
      <pc:sldChg chg="modSp mod">
        <pc:chgData name="remi" userId="438a8eb0b5b848d2" providerId="LiveId" clId="{DA971714-D53E-4317-A3B5-F07AC55EB139}" dt="2022-03-11T11:38:21.521" v="67" actId="6549"/>
        <pc:sldMkLst>
          <pc:docMk/>
          <pc:sldMk cId="2750386482" sldId="259"/>
        </pc:sldMkLst>
        <pc:spChg chg="mod">
          <ac:chgData name="remi" userId="438a8eb0b5b848d2" providerId="LiveId" clId="{DA971714-D53E-4317-A3B5-F07AC55EB139}" dt="2022-03-11T11:36:04.930" v="52" actId="20577"/>
          <ac:spMkLst>
            <pc:docMk/>
            <pc:sldMk cId="2750386482" sldId="259"/>
            <ac:spMk id="5" creationId="{00000000-0000-0000-0000-000000000000}"/>
          </ac:spMkLst>
        </pc:spChg>
        <pc:spChg chg="mod">
          <ac:chgData name="remi" userId="438a8eb0b5b848d2" providerId="LiveId" clId="{DA971714-D53E-4317-A3B5-F07AC55EB139}" dt="2022-03-11T11:38:21.521" v="67" actId="6549"/>
          <ac:spMkLst>
            <pc:docMk/>
            <pc:sldMk cId="2750386482" sldId="259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059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14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910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97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15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82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606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88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23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95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58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E478E-8EE5-4779-A73C-30E77F2F428B}" type="datetimeFigureOut">
              <a:rPr lang="fr-FR" smtClean="0"/>
              <a:t>11/03/2022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98DF8-2DD8-410E-B03B-98C012A223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653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noaillescauvigny.as.502684@lfhf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noaillescauvigny.as.502684@lfhf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noaillescauvigny.as.502684@lfhf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4472882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4647482"/>
            <a:ext cx="9144000" cy="2105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Le Club de : ……………………………………………………………………</a:t>
            </a:r>
            <a:endParaRPr lang="fr-FR" sz="200" b="1" dirty="0">
              <a:solidFill>
                <a:srgbClr val="002060"/>
              </a:solidFill>
            </a:endParaRPr>
          </a:p>
          <a:p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r>
              <a:rPr lang="fr-FR" sz="1600" b="1" dirty="0">
                <a:solidFill>
                  <a:srgbClr val="FF0000"/>
                </a:solidFill>
                <a:sym typeface="Wingdings"/>
              </a:rPr>
              <a:t>P</a:t>
            </a:r>
            <a:r>
              <a:rPr lang="fr-FR" sz="1600" b="1" dirty="0">
                <a:solidFill>
                  <a:srgbClr val="FF0000"/>
                </a:solidFill>
              </a:rPr>
              <a:t>articipera</a:t>
            </a:r>
            <a:r>
              <a:rPr lang="fr-FR" sz="1600" b="1" dirty="0">
                <a:solidFill>
                  <a:srgbClr val="002060"/>
                </a:solidFill>
              </a:rPr>
              <a:t> / </a:t>
            </a:r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r>
              <a:rPr lang="fr-FR" sz="1600" b="1" dirty="0">
                <a:solidFill>
                  <a:srgbClr val="FF0000"/>
                </a:solidFill>
              </a:rPr>
              <a:t>Ne participera pas</a:t>
            </a:r>
            <a:r>
              <a:rPr lang="fr-FR" sz="1600" b="1" dirty="0">
                <a:solidFill>
                  <a:srgbClr val="002060"/>
                </a:solidFill>
              </a:rPr>
              <a:t> au tournoi U10/U11 du </a:t>
            </a:r>
            <a:r>
              <a:rPr lang="fr-FR" sz="2000" b="1" dirty="0">
                <a:solidFill>
                  <a:srgbClr val="FF0000"/>
                </a:solidFill>
              </a:rPr>
              <a:t>SAMEDI 11 JUIN </a:t>
            </a:r>
          </a:p>
          <a:p>
            <a:r>
              <a:rPr lang="fr-FR" sz="1600" dirty="0">
                <a:solidFill>
                  <a:srgbClr val="002060"/>
                </a:solidFill>
              </a:rPr>
              <a:t>Responsable :		      1 équipe pour le Tournoi Elite </a:t>
            </a:r>
            <a:r>
              <a:rPr lang="fr-FR" sz="1600" b="1" dirty="0">
                <a:solidFill>
                  <a:srgbClr val="002060"/>
                </a:solidFill>
                <a:sym typeface="Wingdings"/>
              </a:rPr>
              <a:t></a:t>
            </a:r>
            <a:r>
              <a:rPr lang="fr-FR" sz="1600" dirty="0">
                <a:solidFill>
                  <a:srgbClr val="002060"/>
                </a:solidFill>
              </a:rPr>
              <a:t>         1 équipe pour le Tournoi  Espoir </a:t>
            </a:r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endParaRPr lang="fr-FR" sz="1600" dirty="0">
              <a:solidFill>
                <a:srgbClr val="002060"/>
              </a:solidFill>
            </a:endParaRPr>
          </a:p>
          <a:p>
            <a:r>
              <a:rPr lang="fr-FR" sz="1600" dirty="0">
                <a:solidFill>
                  <a:srgbClr val="002060"/>
                </a:solidFill>
              </a:rPr>
              <a:t>Mail :			        			Téléphone : </a:t>
            </a:r>
          </a:p>
          <a:p>
            <a:r>
              <a:rPr lang="fr-FR" sz="1600" dirty="0">
                <a:solidFill>
                  <a:srgbClr val="002060"/>
                </a:solidFill>
              </a:rPr>
              <a:t>------------------------------------------------------------------------------------------------------------------------------------------------</a:t>
            </a:r>
          </a:p>
          <a:p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r>
              <a:rPr lang="fr-FR" sz="1600" b="1" dirty="0">
                <a:solidFill>
                  <a:srgbClr val="FF0000"/>
                </a:solidFill>
                <a:sym typeface="Wingdings"/>
              </a:rPr>
              <a:t>P</a:t>
            </a:r>
            <a:r>
              <a:rPr lang="fr-FR" sz="1600" b="1" dirty="0">
                <a:solidFill>
                  <a:srgbClr val="FF0000"/>
                </a:solidFill>
              </a:rPr>
              <a:t>articipera</a:t>
            </a:r>
            <a:r>
              <a:rPr lang="fr-FR" sz="1600" b="1" dirty="0">
                <a:solidFill>
                  <a:srgbClr val="002060"/>
                </a:solidFill>
              </a:rPr>
              <a:t> / </a:t>
            </a:r>
            <a:r>
              <a:rPr lang="fr-FR" sz="1600" b="1" dirty="0">
                <a:solidFill>
                  <a:srgbClr val="002060"/>
                </a:solidFill>
                <a:sym typeface="Wingdings"/>
              </a:rPr>
              <a:t>  </a:t>
            </a:r>
            <a:r>
              <a:rPr lang="fr-FR" sz="1600" b="1" dirty="0">
                <a:solidFill>
                  <a:srgbClr val="FF0000"/>
                </a:solidFill>
              </a:rPr>
              <a:t>Ne participera pas </a:t>
            </a:r>
            <a:r>
              <a:rPr lang="fr-FR" sz="1600" b="1" dirty="0">
                <a:solidFill>
                  <a:srgbClr val="002060"/>
                </a:solidFill>
              </a:rPr>
              <a:t>au tournoi U12/U13 du </a:t>
            </a:r>
            <a:r>
              <a:rPr lang="fr-FR" sz="2000" b="1" dirty="0">
                <a:solidFill>
                  <a:srgbClr val="FF0000"/>
                </a:solidFill>
              </a:rPr>
              <a:t>SAMEDI 25 JUIN</a:t>
            </a:r>
            <a:endParaRPr lang="fr-FR" sz="2000" dirty="0">
              <a:solidFill>
                <a:srgbClr val="FF0000"/>
              </a:solidFill>
            </a:endParaRPr>
          </a:p>
          <a:p>
            <a:r>
              <a:rPr lang="fr-FR" sz="1600" dirty="0">
                <a:solidFill>
                  <a:srgbClr val="002060"/>
                </a:solidFill>
              </a:rPr>
              <a:t>Responsable :		 1 équipe pour le Tournoi Elite </a:t>
            </a:r>
            <a:r>
              <a:rPr lang="fr-FR" sz="1600" b="1" dirty="0">
                <a:solidFill>
                  <a:srgbClr val="002060"/>
                </a:solidFill>
                <a:sym typeface="Wingdings"/>
              </a:rPr>
              <a:t></a:t>
            </a:r>
            <a:r>
              <a:rPr lang="fr-FR" sz="1600" dirty="0">
                <a:solidFill>
                  <a:srgbClr val="002060"/>
                </a:solidFill>
              </a:rPr>
              <a:t>         1 équipe pour le Tournoi  Espoir </a:t>
            </a:r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r>
              <a:rPr lang="fr-FR" sz="1600" dirty="0">
                <a:solidFill>
                  <a:srgbClr val="002060"/>
                </a:solidFill>
              </a:rPr>
              <a:t>Mail :			       			Téléphone : </a:t>
            </a:r>
          </a:p>
          <a:p>
            <a:r>
              <a:rPr lang="fr-FR" sz="1600" dirty="0">
                <a:solidFill>
                  <a:srgbClr val="002060"/>
                </a:solidFill>
              </a:rPr>
              <a:t>Renvoyez ce coupon réponse à l’adresse mail : </a:t>
            </a:r>
            <a:r>
              <a:rPr lang="fr-FR" sz="1600" b="1" i="1" dirty="0">
                <a:solidFill>
                  <a:srgbClr val="002060"/>
                </a:solidFill>
                <a:hlinkClick r:id="rId2"/>
              </a:rPr>
              <a:t>noaillescauvigny.as.502684@lfhf.fr</a:t>
            </a:r>
            <a:r>
              <a:rPr lang="fr-FR" sz="1600" b="1" i="1" dirty="0">
                <a:solidFill>
                  <a:srgbClr val="002060"/>
                </a:solidFill>
              </a:rPr>
              <a:t> / Rémi : 06.67.05.32.11 </a:t>
            </a:r>
          </a:p>
        </p:txBody>
      </p:sp>
      <p:sp>
        <p:nvSpPr>
          <p:cNvPr id="12" name="Explosion 1 11"/>
          <p:cNvSpPr/>
          <p:nvPr/>
        </p:nvSpPr>
        <p:spPr>
          <a:xfrm>
            <a:off x="251520" y="1124744"/>
            <a:ext cx="3312368" cy="2376728"/>
          </a:xfrm>
          <a:prstGeom prst="irregularSeal1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10h30 - 17h00</a:t>
            </a:r>
          </a:p>
          <a:p>
            <a:pPr algn="ctr"/>
            <a:r>
              <a:rPr lang="fr-FR" b="1" dirty="0"/>
              <a:t>Route de Mouy</a:t>
            </a:r>
          </a:p>
          <a:p>
            <a:pPr algn="ctr"/>
            <a:r>
              <a:rPr lang="fr-FR" b="1" dirty="0"/>
              <a:t>60430 Noailles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242693"/>
            <a:ext cx="9144000" cy="10416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bg1"/>
                </a:solidFill>
              </a:rPr>
              <a:t>TOURNOIS U11 &amp; U13 </a:t>
            </a:r>
          </a:p>
          <a:p>
            <a:pPr algn="ctr"/>
            <a:r>
              <a:rPr lang="fr-FR" sz="4000" b="1" dirty="0">
                <a:solidFill>
                  <a:schemeClr val="bg1"/>
                </a:solidFill>
              </a:rPr>
              <a:t>à NOAILLES </a:t>
            </a:r>
          </a:p>
        </p:txBody>
      </p:sp>
      <p:pic>
        <p:nvPicPr>
          <p:cNvPr id="1028" name="Picture 4" descr="C:\Users\remi9\Desktop\ASNC - Année 2019 - 2020\Logo Label - Asnc - LFHF - DOF\Logo ASN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74614"/>
            <a:ext cx="1152128" cy="1728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Explosion 1 16"/>
          <p:cNvSpPr/>
          <p:nvPr/>
        </p:nvSpPr>
        <p:spPr>
          <a:xfrm>
            <a:off x="5400178" y="1173203"/>
            <a:ext cx="3312864" cy="2368704"/>
          </a:xfrm>
          <a:prstGeom prst="irregularSeal1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</a:rPr>
              <a:t>1 Coupe</a:t>
            </a:r>
          </a:p>
          <a:p>
            <a:pPr algn="ctr"/>
            <a:r>
              <a:rPr lang="fr-FR" sz="2400" b="1" dirty="0">
                <a:solidFill>
                  <a:schemeClr val="bg1"/>
                </a:solidFill>
              </a:rPr>
              <a:t>par enfant</a:t>
            </a:r>
          </a:p>
        </p:txBody>
      </p:sp>
      <p:pic>
        <p:nvPicPr>
          <p:cNvPr id="1029" name="Picture 5" descr="C:\Users\remi9\Desktop\ASNC - Année 2019 - 2020\Logo Label - Asnc - LFHF - DOF\label jeunes fff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83560"/>
            <a:ext cx="1225288" cy="147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504003" y="3573016"/>
            <a:ext cx="8028437" cy="8385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- Un </a:t>
            </a:r>
            <a:r>
              <a:rPr lang="fr-FR" b="1" i="1" u="sng" dirty="0">
                <a:solidFill>
                  <a:schemeClr val="bg1"/>
                </a:solidFill>
              </a:rPr>
              <a:t>Tournoi Elite (</a:t>
            </a:r>
            <a:r>
              <a:rPr lang="fr-FR" b="1" i="1" u="sng" dirty="0" err="1">
                <a:solidFill>
                  <a:schemeClr val="bg1"/>
                </a:solidFill>
              </a:rPr>
              <a:t>Niv</a:t>
            </a:r>
            <a:r>
              <a:rPr lang="fr-FR" b="1" i="1" u="sng" dirty="0">
                <a:solidFill>
                  <a:schemeClr val="bg1"/>
                </a:solidFill>
              </a:rPr>
              <a:t> 1) </a:t>
            </a:r>
            <a:r>
              <a:rPr lang="fr-FR" b="1" dirty="0"/>
              <a:t>à 8 équipes / - Un </a:t>
            </a:r>
            <a:r>
              <a:rPr lang="fr-FR" b="1" i="1" u="sng" dirty="0">
                <a:solidFill>
                  <a:schemeClr val="bg1"/>
                </a:solidFill>
              </a:rPr>
              <a:t>Tournoi Espoir (</a:t>
            </a:r>
            <a:r>
              <a:rPr lang="fr-FR" b="1" i="1" u="sng" dirty="0" err="1">
                <a:solidFill>
                  <a:schemeClr val="bg1"/>
                </a:solidFill>
              </a:rPr>
              <a:t>Niv</a:t>
            </a:r>
            <a:r>
              <a:rPr lang="fr-FR" b="1" i="1" u="sng" dirty="0">
                <a:solidFill>
                  <a:schemeClr val="bg1"/>
                </a:solidFill>
              </a:rPr>
              <a:t> 3)</a:t>
            </a:r>
            <a:r>
              <a:rPr lang="fr-FR" b="1" dirty="0"/>
              <a:t> à 8 équipes </a:t>
            </a:r>
          </a:p>
          <a:p>
            <a:pPr algn="ctr"/>
            <a:r>
              <a:rPr lang="fr-FR" sz="1700" b="1" dirty="0"/>
              <a:t>- (Matchs + Actions PEF + Quizz + Parcours + Jonglerie) / (Tir de Précision à 1€)</a:t>
            </a:r>
          </a:p>
          <a:p>
            <a:pPr algn="ctr"/>
            <a:r>
              <a:rPr lang="fr-FR" b="1" dirty="0"/>
              <a:t>L’ensemble de ces modules rapportent des points pour le classement final</a:t>
            </a:r>
          </a:p>
        </p:txBody>
      </p:sp>
      <p:pic>
        <p:nvPicPr>
          <p:cNvPr id="1030" name="Picture 6" descr="C:\Users\remi9\Desktop\coupe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310" y="1279475"/>
            <a:ext cx="1679281" cy="2221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à coins arrondis 12"/>
          <p:cNvSpPr/>
          <p:nvPr/>
        </p:nvSpPr>
        <p:spPr>
          <a:xfrm>
            <a:off x="3635896" y="1556793"/>
            <a:ext cx="1799704" cy="93610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4142232" y="2906976"/>
            <a:ext cx="866376" cy="432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A</a:t>
            </a:r>
            <a:r>
              <a:rPr lang="fr-FR" b="1" dirty="0">
                <a:solidFill>
                  <a:srgbClr val="FFFF00"/>
                </a:solidFill>
              </a:rPr>
              <a:t>S</a:t>
            </a:r>
            <a:r>
              <a:rPr lang="fr-FR" b="1" dirty="0">
                <a:solidFill>
                  <a:srgbClr val="002060"/>
                </a:solidFill>
              </a:rPr>
              <a:t>N</a:t>
            </a:r>
            <a:r>
              <a:rPr lang="fr-FR" b="1" dirty="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4142232" y="1844825"/>
            <a:ext cx="864096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rgbClr val="00206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995936" y="1340768"/>
            <a:ext cx="1152128" cy="9704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RESPEST FAIR PLAY</a:t>
            </a:r>
          </a:p>
          <a:p>
            <a:pPr algn="ctr"/>
            <a:r>
              <a:rPr lang="fr-FR" sz="1600" b="1" dirty="0">
                <a:solidFill>
                  <a:srgbClr val="002060"/>
                </a:solidFill>
              </a:rPr>
              <a:t>PLAISIR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08065" y="4329100"/>
            <a:ext cx="61206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FF0000"/>
                </a:solidFill>
                <a:sym typeface="Wingdings"/>
              </a:rPr>
              <a:t>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-85266" y="4311951"/>
            <a:ext cx="10273889" cy="22583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rgbClr val="FF0000"/>
                </a:solidFill>
              </a:rPr>
              <a:t>  --------------------------------------------------------------------------------------------------------------------------------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1610683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4517244"/>
          </a:xfrm>
          <a:prstGeom prst="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581128"/>
            <a:ext cx="9144000" cy="2234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Le Club de ……………………………………………………………………</a:t>
            </a:r>
            <a:endParaRPr lang="fr-FR" sz="700" b="1" dirty="0">
              <a:solidFill>
                <a:srgbClr val="002060"/>
              </a:solidFill>
            </a:endParaRPr>
          </a:p>
          <a:p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r>
              <a:rPr lang="fr-FR" sz="1600" b="1" dirty="0">
                <a:solidFill>
                  <a:srgbClr val="FF0000"/>
                </a:solidFill>
                <a:sym typeface="Wingdings"/>
              </a:rPr>
              <a:t>P</a:t>
            </a:r>
            <a:r>
              <a:rPr lang="fr-FR" sz="1600" b="1" dirty="0">
                <a:solidFill>
                  <a:srgbClr val="FF0000"/>
                </a:solidFill>
              </a:rPr>
              <a:t>articipera</a:t>
            </a:r>
            <a:r>
              <a:rPr lang="fr-FR" sz="1600" b="1" dirty="0">
                <a:solidFill>
                  <a:srgbClr val="002060"/>
                </a:solidFill>
              </a:rPr>
              <a:t> / </a:t>
            </a:r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r>
              <a:rPr lang="fr-FR" sz="1600" b="1" dirty="0">
                <a:solidFill>
                  <a:srgbClr val="FF0000"/>
                </a:solidFill>
              </a:rPr>
              <a:t>Ne participera pas</a:t>
            </a:r>
            <a:r>
              <a:rPr lang="fr-FR" sz="1600" b="1" dirty="0">
                <a:solidFill>
                  <a:srgbClr val="002060"/>
                </a:solidFill>
              </a:rPr>
              <a:t> au tournoi U6/U7 du </a:t>
            </a:r>
            <a:r>
              <a:rPr lang="fr-FR" sz="2000" b="1" dirty="0">
                <a:solidFill>
                  <a:srgbClr val="FF0000"/>
                </a:solidFill>
              </a:rPr>
              <a:t>SAMEDI 18 JUIN</a:t>
            </a:r>
            <a:endParaRPr lang="fr-FR" b="1" i="1" u="sng" dirty="0">
              <a:solidFill>
                <a:srgbClr val="FF0000"/>
              </a:solidFill>
            </a:endParaRPr>
          </a:p>
          <a:p>
            <a:r>
              <a:rPr lang="fr-FR" sz="1600" dirty="0">
                <a:solidFill>
                  <a:srgbClr val="002060"/>
                </a:solidFill>
              </a:rPr>
              <a:t>Responsable :		        		Nombres d’équipes inscrites (max 4) :	</a:t>
            </a:r>
          </a:p>
          <a:p>
            <a:r>
              <a:rPr lang="fr-FR" sz="1600" dirty="0">
                <a:solidFill>
                  <a:srgbClr val="002060"/>
                </a:solidFill>
              </a:rPr>
              <a:t>Mail :			        		Téléphone : </a:t>
            </a:r>
          </a:p>
          <a:p>
            <a:r>
              <a:rPr lang="fr-FR" sz="1600" dirty="0">
                <a:solidFill>
                  <a:srgbClr val="002060"/>
                </a:solidFill>
              </a:rPr>
              <a:t>------------------------------------------------------------------------------------------------------------------------------------------------</a:t>
            </a:r>
          </a:p>
          <a:p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r>
              <a:rPr lang="fr-FR" sz="1600" b="1" dirty="0">
                <a:solidFill>
                  <a:srgbClr val="FF0000"/>
                </a:solidFill>
                <a:sym typeface="Wingdings"/>
              </a:rPr>
              <a:t>P</a:t>
            </a:r>
            <a:r>
              <a:rPr lang="fr-FR" sz="1600" b="1" dirty="0">
                <a:solidFill>
                  <a:srgbClr val="FF0000"/>
                </a:solidFill>
              </a:rPr>
              <a:t>articipera</a:t>
            </a:r>
            <a:r>
              <a:rPr lang="fr-FR" sz="1600" b="1" dirty="0">
                <a:solidFill>
                  <a:srgbClr val="002060"/>
                </a:solidFill>
              </a:rPr>
              <a:t> / </a:t>
            </a:r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r>
              <a:rPr lang="fr-FR" sz="1600" b="1" dirty="0">
                <a:solidFill>
                  <a:srgbClr val="FF0000"/>
                </a:solidFill>
              </a:rPr>
              <a:t>Ne participera pas</a:t>
            </a:r>
            <a:r>
              <a:rPr lang="fr-FR" sz="1600" b="1" dirty="0">
                <a:solidFill>
                  <a:srgbClr val="002060"/>
                </a:solidFill>
              </a:rPr>
              <a:t> au tournoi U8/U9 du </a:t>
            </a:r>
            <a:r>
              <a:rPr lang="fr-FR" sz="2000" b="1" dirty="0">
                <a:solidFill>
                  <a:srgbClr val="FF0000"/>
                </a:solidFill>
              </a:rPr>
              <a:t>SAMEDI 19 JUIN</a:t>
            </a:r>
          </a:p>
          <a:p>
            <a:pPr marL="342900" indent="-342900">
              <a:buFont typeface="Wingdings" panose="05000000000000000000" pitchFamily="2" charset="2"/>
              <a:buChar char="¨"/>
            </a:pPr>
            <a:r>
              <a:rPr lang="fr-FR" sz="1600" dirty="0">
                <a:solidFill>
                  <a:srgbClr val="002060"/>
                </a:solidFill>
              </a:rPr>
              <a:t>Responsable :		        		Nombres d’équipes inscrites (max 4)	</a:t>
            </a:r>
          </a:p>
          <a:p>
            <a:r>
              <a:rPr lang="fr-FR" sz="1600" dirty="0">
                <a:solidFill>
                  <a:srgbClr val="002060"/>
                </a:solidFill>
              </a:rPr>
              <a:t>Mail :			        		Téléphone : </a:t>
            </a:r>
          </a:p>
          <a:p>
            <a:r>
              <a:rPr lang="fr-FR" sz="1600" dirty="0">
                <a:solidFill>
                  <a:srgbClr val="002060"/>
                </a:solidFill>
              </a:rPr>
              <a:t>Renvoyez ce coupon réponse à l’adresse mail : </a:t>
            </a:r>
            <a:r>
              <a:rPr lang="fr-FR" sz="1600" b="1" i="1" dirty="0">
                <a:solidFill>
                  <a:srgbClr val="002060"/>
                </a:solidFill>
                <a:hlinkClick r:id="rId2"/>
              </a:rPr>
              <a:t>noaillescauvigny.as.502684@lfhf.fr</a:t>
            </a:r>
            <a:r>
              <a:rPr lang="fr-FR" sz="1600" b="1" i="1" dirty="0">
                <a:solidFill>
                  <a:srgbClr val="002060"/>
                </a:solidFill>
              </a:rPr>
              <a:t> / Rémi : 06.67.05.32.11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55101"/>
            <a:ext cx="9144000" cy="10416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rgbClr val="002060"/>
                </a:solidFill>
              </a:rPr>
              <a:t>TOURNOIS U6-U7 &amp; U8-U9</a:t>
            </a:r>
          </a:p>
          <a:p>
            <a:pPr algn="ctr"/>
            <a:r>
              <a:rPr lang="fr-FR" sz="4000" b="1" dirty="0">
                <a:solidFill>
                  <a:srgbClr val="002060"/>
                </a:solidFill>
              </a:rPr>
              <a:t> à NOAILLES </a:t>
            </a:r>
          </a:p>
        </p:txBody>
      </p:sp>
      <p:pic>
        <p:nvPicPr>
          <p:cNvPr id="1028" name="Picture 4" descr="C:\Users\remi9\Desktop\ASNC - Année 2019 - 2020\Logo Label - Asnc - LFHF - DOF\Logo ASN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74614"/>
            <a:ext cx="1152128" cy="1728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Explosion 1 16"/>
          <p:cNvSpPr/>
          <p:nvPr/>
        </p:nvSpPr>
        <p:spPr>
          <a:xfrm rot="198679">
            <a:off x="5362716" y="1004340"/>
            <a:ext cx="3384376" cy="2543597"/>
          </a:xfrm>
          <a:prstGeom prst="irregularSeal1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>
                <a:solidFill>
                  <a:srgbClr val="002060"/>
                </a:solidFill>
              </a:rPr>
              <a:t>1 Coupe</a:t>
            </a:r>
          </a:p>
          <a:p>
            <a:pPr algn="ctr"/>
            <a:r>
              <a:rPr lang="fr-FR" sz="2800" b="1" dirty="0">
                <a:solidFill>
                  <a:srgbClr val="002060"/>
                </a:solidFill>
              </a:rPr>
              <a:t>par enfant</a:t>
            </a:r>
          </a:p>
        </p:txBody>
      </p:sp>
      <p:sp>
        <p:nvSpPr>
          <p:cNvPr id="9" name="Rectangle 8"/>
          <p:cNvSpPr/>
          <p:nvPr/>
        </p:nvSpPr>
        <p:spPr>
          <a:xfrm>
            <a:off x="971024" y="3573016"/>
            <a:ext cx="7201952" cy="87222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fr-FR" b="1" dirty="0">
                <a:solidFill>
                  <a:srgbClr val="002060"/>
                </a:solidFill>
              </a:rPr>
              <a:t>24 équipes U6 - U7 &amp; U8 - U9</a:t>
            </a:r>
          </a:p>
          <a:p>
            <a:pPr algn="ctr"/>
            <a:r>
              <a:rPr lang="fr-FR" b="1" dirty="0">
                <a:solidFill>
                  <a:srgbClr val="002060"/>
                </a:solidFill>
              </a:rPr>
              <a:t>-   Matchs + Parcours + Tir de Précision à 1€</a:t>
            </a:r>
          </a:p>
          <a:p>
            <a:pPr marL="285750" indent="-285750" algn="ctr">
              <a:buFontTx/>
              <a:buChar char="-"/>
            </a:pPr>
            <a:r>
              <a:rPr lang="fr-FR" b="1" dirty="0">
                <a:solidFill>
                  <a:srgbClr val="002060"/>
                </a:solidFill>
              </a:rPr>
              <a:t>PAS DE CLASSEMENT QUE DU PLAISIR </a:t>
            </a:r>
          </a:p>
        </p:txBody>
      </p:sp>
      <p:pic>
        <p:nvPicPr>
          <p:cNvPr id="1030" name="Picture 6" descr="C:\Users\remi9\Desktop\coup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988" y="1218183"/>
            <a:ext cx="1725612" cy="228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à coins arrondis 12"/>
          <p:cNvSpPr/>
          <p:nvPr/>
        </p:nvSpPr>
        <p:spPr>
          <a:xfrm>
            <a:off x="3635896" y="1556793"/>
            <a:ext cx="1799704" cy="93610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4130800" y="2948236"/>
            <a:ext cx="864096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A</a:t>
            </a:r>
            <a:r>
              <a:rPr lang="fr-FR" b="1" dirty="0">
                <a:solidFill>
                  <a:srgbClr val="FFFF00"/>
                </a:solidFill>
              </a:rPr>
              <a:t>S</a:t>
            </a:r>
            <a:r>
              <a:rPr lang="fr-FR" b="1" dirty="0">
                <a:solidFill>
                  <a:srgbClr val="002060"/>
                </a:solidFill>
              </a:rPr>
              <a:t>N</a:t>
            </a:r>
            <a:r>
              <a:rPr lang="fr-FR" b="1" dirty="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4142232" y="1844825"/>
            <a:ext cx="864096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rgbClr val="00206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995936" y="1280902"/>
            <a:ext cx="1152128" cy="9704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RESPEST FAIR PLAY</a:t>
            </a:r>
          </a:p>
          <a:p>
            <a:pPr algn="ctr"/>
            <a:r>
              <a:rPr lang="fr-FR" sz="1600" b="1" dirty="0">
                <a:solidFill>
                  <a:srgbClr val="002060"/>
                </a:solidFill>
              </a:rPr>
              <a:t>PLAISIR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08065" y="4365104"/>
            <a:ext cx="61206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FF0000"/>
                </a:solidFill>
                <a:sym typeface="Wingdings"/>
              </a:rPr>
              <a:t>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-85265" y="4365104"/>
            <a:ext cx="10183186" cy="23726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rgbClr val="FF0000"/>
                </a:solidFill>
              </a:rPr>
              <a:t>  ---------------------------------------------------------------------------------------------------------------------------------</a:t>
            </a:r>
          </a:p>
        </p:txBody>
      </p:sp>
      <p:sp>
        <p:nvSpPr>
          <p:cNvPr id="20" name="Explosion 1 19"/>
          <p:cNvSpPr/>
          <p:nvPr/>
        </p:nvSpPr>
        <p:spPr>
          <a:xfrm rot="21201344">
            <a:off x="136429" y="901317"/>
            <a:ext cx="3755634" cy="2576241"/>
          </a:xfrm>
          <a:prstGeom prst="irregularSeal1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600" b="1" dirty="0">
              <a:solidFill>
                <a:srgbClr val="002060"/>
              </a:solidFill>
            </a:endParaRPr>
          </a:p>
          <a:p>
            <a:pPr algn="ctr"/>
            <a:r>
              <a:rPr lang="fr-FR" sz="1600" b="1" dirty="0">
                <a:solidFill>
                  <a:srgbClr val="002060"/>
                </a:solidFill>
              </a:rPr>
              <a:t>U7 : 13h30 - 17h30</a:t>
            </a:r>
          </a:p>
          <a:p>
            <a:pPr algn="ctr"/>
            <a:r>
              <a:rPr lang="fr-FR" sz="1600" b="1" dirty="0">
                <a:solidFill>
                  <a:srgbClr val="002060"/>
                </a:solidFill>
              </a:rPr>
              <a:t>U9 : 10h30 - 16h30</a:t>
            </a:r>
          </a:p>
          <a:p>
            <a:pPr algn="ctr"/>
            <a:r>
              <a:rPr lang="fr-FR" sz="1600" b="1" dirty="0">
                <a:solidFill>
                  <a:srgbClr val="002060"/>
                </a:solidFill>
              </a:rPr>
              <a:t>Route de Mouy</a:t>
            </a:r>
          </a:p>
          <a:p>
            <a:pPr algn="ctr"/>
            <a:r>
              <a:rPr lang="fr-FR" sz="1600" b="1" dirty="0">
                <a:solidFill>
                  <a:srgbClr val="002060"/>
                </a:solidFill>
              </a:rPr>
              <a:t>60430 Noailles</a:t>
            </a:r>
          </a:p>
        </p:txBody>
      </p:sp>
      <p:pic>
        <p:nvPicPr>
          <p:cNvPr id="23" name="Picture 5" descr="C:\Users\remi9\Desktop\ASNC - Année 2019 - 2020\Logo Label - Asnc - LFHF - DOF\label jeunes fff.png">
            <a:extLst>
              <a:ext uri="{FF2B5EF4-FFF2-40B4-BE49-F238E27FC236}">
                <a16:creationId xmlns:a16="http://schemas.microsoft.com/office/drawing/2014/main" id="{00E90648-3258-4415-8751-290BE39AD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83560"/>
            <a:ext cx="1225288" cy="147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952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8301"/>
            <a:ext cx="9144000" cy="4760787"/>
          </a:xfrm>
          <a:prstGeom prst="rect">
            <a:avLst/>
          </a:prstGeom>
          <a:solidFill>
            <a:srgbClr val="FA82E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-=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941168"/>
            <a:ext cx="9144000" cy="1916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Le Club de ……………………………………………………………………</a:t>
            </a:r>
          </a:p>
          <a:p>
            <a:pPr algn="ctr"/>
            <a:endParaRPr lang="fr-FR" sz="7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¨"/>
            </a:pPr>
            <a:r>
              <a:rPr lang="fr-FR" sz="1600" b="1" dirty="0">
                <a:solidFill>
                  <a:srgbClr val="FF0000"/>
                </a:solidFill>
                <a:sym typeface="Wingdings"/>
              </a:rPr>
              <a:t>P</a:t>
            </a:r>
            <a:r>
              <a:rPr lang="fr-FR" sz="1600" b="1" dirty="0">
                <a:solidFill>
                  <a:srgbClr val="FF0000"/>
                </a:solidFill>
              </a:rPr>
              <a:t>articipera</a:t>
            </a:r>
            <a:r>
              <a:rPr lang="fr-FR" sz="1600" b="1" dirty="0">
                <a:solidFill>
                  <a:srgbClr val="002060"/>
                </a:solidFill>
              </a:rPr>
              <a:t> / </a:t>
            </a:r>
            <a:r>
              <a:rPr lang="fr-FR" sz="1600" b="1" dirty="0">
                <a:solidFill>
                  <a:srgbClr val="002060"/>
                </a:solidFill>
                <a:sym typeface="Wingdings"/>
              </a:rPr>
              <a:t> </a:t>
            </a:r>
            <a:r>
              <a:rPr lang="fr-FR" sz="1600" b="1" dirty="0">
                <a:solidFill>
                  <a:srgbClr val="FF0000"/>
                </a:solidFill>
              </a:rPr>
              <a:t>Ne participera pas</a:t>
            </a:r>
            <a:r>
              <a:rPr lang="fr-FR" sz="1600" b="1" dirty="0">
                <a:solidFill>
                  <a:srgbClr val="002060"/>
                </a:solidFill>
              </a:rPr>
              <a:t> au tournoi U11 Féminine du </a:t>
            </a:r>
            <a:r>
              <a:rPr lang="fr-FR" b="1" dirty="0">
                <a:solidFill>
                  <a:srgbClr val="FF0000"/>
                </a:solidFill>
              </a:rPr>
              <a:t>JEUDI 26 MAI </a:t>
            </a:r>
            <a:r>
              <a:rPr lang="fr-FR" sz="1200" b="1" i="1" u="sng" dirty="0">
                <a:solidFill>
                  <a:srgbClr val="FF0000"/>
                </a:solidFill>
              </a:rPr>
              <a:t>(Attention Jeudi de l’Ascension)</a:t>
            </a:r>
          </a:p>
          <a:p>
            <a:endParaRPr lang="fr-FR" sz="1100" b="1" i="1" u="sng" dirty="0">
              <a:solidFill>
                <a:srgbClr val="FF0000"/>
              </a:solidFill>
            </a:endParaRPr>
          </a:p>
          <a:p>
            <a:r>
              <a:rPr lang="fr-FR" sz="1600" dirty="0">
                <a:solidFill>
                  <a:srgbClr val="002060"/>
                </a:solidFill>
              </a:rPr>
              <a:t>Responsable :		        		Nombres d’équipes inscrites (max 3) :	</a:t>
            </a:r>
          </a:p>
          <a:p>
            <a:r>
              <a:rPr lang="fr-FR" sz="1600" dirty="0">
                <a:solidFill>
                  <a:srgbClr val="002060"/>
                </a:solidFill>
              </a:rPr>
              <a:t>Mail :			        		Téléphone : </a:t>
            </a:r>
          </a:p>
          <a:p>
            <a:endParaRPr lang="fr-FR" sz="2000" dirty="0">
              <a:solidFill>
                <a:srgbClr val="002060"/>
              </a:solidFill>
            </a:endParaRPr>
          </a:p>
          <a:p>
            <a:r>
              <a:rPr lang="fr-FR" sz="1600" dirty="0">
                <a:solidFill>
                  <a:srgbClr val="002060"/>
                </a:solidFill>
              </a:rPr>
              <a:t>Renvoyez ce coupon réponse à l’adresse mail : </a:t>
            </a:r>
            <a:r>
              <a:rPr lang="fr-FR" sz="1600" b="1" i="1" dirty="0">
                <a:solidFill>
                  <a:srgbClr val="002060"/>
                </a:solidFill>
                <a:hlinkClick r:id="rId2"/>
              </a:rPr>
              <a:t>noaillescauvigny.as.502684@lfhf.fr</a:t>
            </a:r>
            <a:r>
              <a:rPr lang="fr-FR" sz="1600" b="1" i="1" dirty="0">
                <a:solidFill>
                  <a:srgbClr val="002060"/>
                </a:solidFill>
              </a:rPr>
              <a:t> / Rémi : 06.67.05.32.11 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242693"/>
            <a:ext cx="9144000" cy="10416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bg1"/>
                </a:solidFill>
              </a:rPr>
              <a:t>TOURNOIS U11 Féminine à 5</a:t>
            </a:r>
          </a:p>
          <a:p>
            <a:pPr algn="ctr"/>
            <a:r>
              <a:rPr lang="fr-FR" sz="4000" b="1" dirty="0">
                <a:solidFill>
                  <a:schemeClr val="bg1"/>
                </a:solidFill>
              </a:rPr>
              <a:t> à NOAILLES </a:t>
            </a:r>
          </a:p>
        </p:txBody>
      </p:sp>
      <p:pic>
        <p:nvPicPr>
          <p:cNvPr id="1028" name="Picture 4" descr="C:\Users\remi9\Desktop\ASNC - Année 2019 - 2020\Logo Label - Asnc - LFHF - DOF\Logo ASNC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74614"/>
            <a:ext cx="1152128" cy="1728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971024" y="3770200"/>
            <a:ext cx="7201952" cy="872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endParaRPr lang="fr-FR" b="1" dirty="0"/>
          </a:p>
          <a:p>
            <a:pPr marL="285750" indent="-285750" algn="ctr">
              <a:buFontTx/>
              <a:buChar char="-"/>
            </a:pPr>
            <a:r>
              <a:rPr lang="fr-FR" b="1" dirty="0"/>
              <a:t>équipes U11 Féminine</a:t>
            </a:r>
          </a:p>
          <a:p>
            <a:pPr algn="ctr"/>
            <a:r>
              <a:rPr lang="fr-FR" b="1" dirty="0"/>
              <a:t>- </a:t>
            </a:r>
            <a:r>
              <a:rPr lang="fr-FR" sz="1700" b="1" dirty="0"/>
              <a:t>Matchs + Actions PEF + Quizz + Parcours + Jonglerie + Tir de Précision à 1€</a:t>
            </a:r>
          </a:p>
          <a:p>
            <a:pPr algn="ctr"/>
            <a:r>
              <a:rPr lang="fr-FR" b="1" dirty="0"/>
              <a:t>L’ensemble de ces modules rapportent des points pour le classement final</a:t>
            </a:r>
          </a:p>
          <a:p>
            <a:pPr marL="285750" indent="-285750" algn="ctr">
              <a:buFontTx/>
              <a:buChar char="-"/>
            </a:pPr>
            <a:endParaRPr lang="fr-FR" b="1" dirty="0"/>
          </a:p>
        </p:txBody>
      </p:sp>
      <p:pic>
        <p:nvPicPr>
          <p:cNvPr id="1030" name="Picture 6" descr="C:\Users\remi9\Desktop\coup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988" y="1351483"/>
            <a:ext cx="1725612" cy="228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à coins arrondis 12"/>
          <p:cNvSpPr/>
          <p:nvPr/>
        </p:nvSpPr>
        <p:spPr>
          <a:xfrm>
            <a:off x="3635896" y="1556793"/>
            <a:ext cx="1799704" cy="93610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4130800" y="3081536"/>
            <a:ext cx="864096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002060"/>
                </a:solidFill>
              </a:rPr>
              <a:t>A</a:t>
            </a:r>
            <a:r>
              <a:rPr lang="fr-FR" b="1" dirty="0">
                <a:solidFill>
                  <a:srgbClr val="FFFF00"/>
                </a:solidFill>
              </a:rPr>
              <a:t>S</a:t>
            </a:r>
            <a:r>
              <a:rPr lang="fr-FR" b="1" dirty="0">
                <a:solidFill>
                  <a:srgbClr val="002060"/>
                </a:solidFill>
              </a:rPr>
              <a:t>N</a:t>
            </a:r>
            <a:r>
              <a:rPr lang="fr-FR" b="1" dirty="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4142232" y="1844825"/>
            <a:ext cx="864096" cy="36004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rgbClr val="00206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995936" y="1414202"/>
            <a:ext cx="1152128" cy="97045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RESPEST FAIR PLAY</a:t>
            </a:r>
          </a:p>
          <a:p>
            <a:pPr algn="ctr"/>
            <a:r>
              <a:rPr lang="fr-FR" sz="1600" b="1" dirty="0">
                <a:solidFill>
                  <a:srgbClr val="002060"/>
                </a:solidFill>
              </a:rPr>
              <a:t>PLAISIR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08065" y="4581128"/>
            <a:ext cx="61206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FF0000"/>
                </a:solidFill>
                <a:sym typeface="Wingdings"/>
              </a:rPr>
              <a:t>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-85265" y="4581128"/>
            <a:ext cx="10183186" cy="23726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rgbClr val="FF0000"/>
                </a:solidFill>
              </a:rPr>
              <a:t>  ---------------------------------------------------------------------------------------------------------------------------------</a:t>
            </a:r>
          </a:p>
        </p:txBody>
      </p:sp>
      <p:sp>
        <p:nvSpPr>
          <p:cNvPr id="20" name="Explosion 1 19"/>
          <p:cNvSpPr/>
          <p:nvPr/>
        </p:nvSpPr>
        <p:spPr>
          <a:xfrm rot="21201344">
            <a:off x="131068" y="1033198"/>
            <a:ext cx="3755634" cy="2668914"/>
          </a:xfrm>
          <a:prstGeom prst="irregularSeal1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/>
              <a:t>U11 F : 10h30 - 16h30</a:t>
            </a:r>
          </a:p>
          <a:p>
            <a:pPr algn="ctr"/>
            <a:r>
              <a:rPr lang="fr-FR" sz="1600" b="1" dirty="0"/>
              <a:t>Route de Mouy</a:t>
            </a:r>
          </a:p>
          <a:p>
            <a:pPr algn="ctr"/>
            <a:r>
              <a:rPr lang="fr-FR" sz="1600" b="1" dirty="0"/>
              <a:t>60430 Noailles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915816" y="4642420"/>
            <a:ext cx="3528392" cy="30929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bg1"/>
              </a:solidFill>
            </a:endParaRPr>
          </a:p>
        </p:txBody>
      </p:sp>
      <p:pic>
        <p:nvPicPr>
          <p:cNvPr id="23" name="Picture 2" descr="C:\Users\remi9\Desktop\footfemini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223" y="1623067"/>
            <a:ext cx="4229777" cy="2664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5" descr="C:\Users\remi9\Desktop\ASNC - Année 2019 - 2020\Logo Label - Asnc - LFHF - DOF\label jeunes fff.png">
            <a:extLst>
              <a:ext uri="{FF2B5EF4-FFF2-40B4-BE49-F238E27FC236}">
                <a16:creationId xmlns:a16="http://schemas.microsoft.com/office/drawing/2014/main" id="{AF106DAF-5089-4B53-A42E-0988CFF60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83560"/>
            <a:ext cx="1225288" cy="147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3864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501</Words>
  <Application>Microsoft Office PowerPoint</Application>
  <PresentationFormat>Affichage à l'écran (4:3)</PresentationFormat>
  <Paragraphs>72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remi guillouet</dc:creator>
  <cp:lastModifiedBy>remi</cp:lastModifiedBy>
  <cp:revision>29</cp:revision>
  <dcterms:created xsi:type="dcterms:W3CDTF">2019-11-12T16:09:43Z</dcterms:created>
  <dcterms:modified xsi:type="dcterms:W3CDTF">2022-03-11T11:38:25Z</dcterms:modified>
</cp:coreProperties>
</file>