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6858000" cy="9144000" type="screen4x3"/>
  <p:notesSz cx="6669088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2510" y="5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A690C-1760-4144-B0A3-E9816CB8F332}" type="datetimeFigureOut">
              <a:rPr lang="fr-FR" smtClean="0"/>
              <a:t>15/03/2022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56C75-5071-4CF3-AB29-A4D7192A36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0145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A690C-1760-4144-B0A3-E9816CB8F332}" type="datetimeFigureOut">
              <a:rPr lang="fr-FR" smtClean="0"/>
              <a:t>15/03/2022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56C75-5071-4CF3-AB29-A4D7192A36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6105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A690C-1760-4144-B0A3-E9816CB8F332}" type="datetimeFigureOut">
              <a:rPr lang="fr-FR" smtClean="0"/>
              <a:t>15/03/2022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56C75-5071-4CF3-AB29-A4D7192A36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2396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A690C-1760-4144-B0A3-E9816CB8F332}" type="datetimeFigureOut">
              <a:rPr lang="fr-FR" smtClean="0"/>
              <a:t>15/03/2022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56C75-5071-4CF3-AB29-A4D7192A36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4208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A690C-1760-4144-B0A3-E9816CB8F332}" type="datetimeFigureOut">
              <a:rPr lang="fr-FR" smtClean="0"/>
              <a:t>15/03/2022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56C75-5071-4CF3-AB29-A4D7192A36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538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A690C-1760-4144-B0A3-E9816CB8F332}" type="datetimeFigureOut">
              <a:rPr lang="fr-FR" smtClean="0"/>
              <a:t>15/03/2022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56C75-5071-4CF3-AB29-A4D7192A36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6588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A690C-1760-4144-B0A3-E9816CB8F332}" type="datetimeFigureOut">
              <a:rPr lang="fr-FR" smtClean="0"/>
              <a:t>15/03/2022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56C75-5071-4CF3-AB29-A4D7192A36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6189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A690C-1760-4144-B0A3-E9816CB8F332}" type="datetimeFigureOut">
              <a:rPr lang="fr-FR" smtClean="0"/>
              <a:t>15/03/2022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56C75-5071-4CF3-AB29-A4D7192A36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704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A690C-1760-4144-B0A3-E9816CB8F332}" type="datetimeFigureOut">
              <a:rPr lang="fr-FR" smtClean="0"/>
              <a:t>15/03/2022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56C75-5071-4CF3-AB29-A4D7192A36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7849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A690C-1760-4144-B0A3-E9816CB8F332}" type="datetimeFigureOut">
              <a:rPr lang="fr-FR" smtClean="0"/>
              <a:t>15/03/2022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56C75-5071-4CF3-AB29-A4D7192A36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1659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A690C-1760-4144-B0A3-E9816CB8F332}" type="datetimeFigureOut">
              <a:rPr lang="fr-FR" smtClean="0"/>
              <a:t>15/03/2022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56C75-5071-4CF3-AB29-A4D7192A36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4515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A690C-1760-4144-B0A3-E9816CB8F332}" type="datetimeFigureOut">
              <a:rPr lang="fr-FR" smtClean="0"/>
              <a:t>15/03/2022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56C75-5071-4CF3-AB29-A4D7192A36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4406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15208" y="3203848"/>
            <a:ext cx="6891997" cy="104899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endParaRPr lang="fr-FR" sz="7200" b="1" i="1" cap="all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Cooper Black" panose="0208090404030B0204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DA2BB3-5AF8-4383-87C4-CAE0F4E84FAE}"/>
              </a:ext>
            </a:extLst>
          </p:cNvPr>
          <p:cNvSpPr/>
          <p:nvPr/>
        </p:nvSpPr>
        <p:spPr>
          <a:xfrm>
            <a:off x="-18788" y="7950935"/>
            <a:ext cx="6891997" cy="43748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endParaRPr lang="fr-FR" sz="72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ooper Black" panose="0208090404030B0204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5208" y="0"/>
            <a:ext cx="6873207" cy="197971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0" b="1" i="1" dirty="0">
                <a:solidFill>
                  <a:srgbClr val="FFFF00"/>
                </a:solidFill>
                <a:latin typeface="Berlin Sans FB Demi" panose="020E0802020502020306" pitchFamily="34" charset="0"/>
              </a:rPr>
              <a:t>NOAILLES</a:t>
            </a:r>
          </a:p>
          <a:p>
            <a:pPr algn="ctr"/>
            <a:endParaRPr lang="fr-FR" sz="4000" b="1" i="1" dirty="0">
              <a:solidFill>
                <a:srgbClr val="FFFF00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-19782" y="6588224"/>
            <a:ext cx="6873208" cy="1800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Cooper Black" panose="0208090404030B020404" pitchFamily="18" charset="0"/>
              </a:rPr>
              <a:t>   Animé par Martial</a:t>
            </a:r>
            <a:endParaRPr lang="fr-FR" sz="1000" b="1" i="1" dirty="0">
              <a:solidFill>
                <a:schemeClr val="tx2">
                  <a:lumMod val="60000"/>
                  <a:lumOff val="40000"/>
                </a:schemeClr>
              </a:solidFill>
              <a:latin typeface="Cooper Black" panose="0208090404030B0204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-15208" y="8388424"/>
            <a:ext cx="6873208" cy="75557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chemeClr val="bg1"/>
                </a:solidFill>
              </a:rPr>
              <a:t>Renseignements / Réservations : </a:t>
            </a:r>
          </a:p>
          <a:p>
            <a:pPr algn="ctr"/>
            <a:r>
              <a:rPr lang="fr-FR" sz="2400" b="1" dirty="0">
                <a:solidFill>
                  <a:schemeClr val="bg1"/>
                </a:solidFill>
              </a:rPr>
              <a:t>Francis : 06 31 54 86 16 / Martial : 06 25 58 19 28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48680" y="8028384"/>
            <a:ext cx="6021288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olidFill>
                  <a:schemeClr val="bg1"/>
                </a:solidFill>
              </a:rPr>
              <a:t>Parking surveillé &amp; Buvette sur place</a:t>
            </a:r>
          </a:p>
        </p:txBody>
      </p:sp>
      <p:sp>
        <p:nvSpPr>
          <p:cNvPr id="6" name="Rectangle 5"/>
          <p:cNvSpPr/>
          <p:nvPr/>
        </p:nvSpPr>
        <p:spPr>
          <a:xfrm>
            <a:off x="27384" y="3254633"/>
            <a:ext cx="6858000" cy="12453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200" b="1" i="1" dirty="0">
                <a:solidFill>
                  <a:schemeClr val="bg1"/>
                </a:solidFill>
                <a:latin typeface="Cooper Black" panose="0208090404030B020404" pitchFamily="18" charset="0"/>
              </a:rPr>
              <a:t>MÉGA LOTO </a:t>
            </a:r>
          </a:p>
          <a:p>
            <a:pPr algn="ctr"/>
            <a:endParaRPr lang="fr-FR" sz="1400" b="1" i="1" dirty="0">
              <a:solidFill>
                <a:srgbClr val="FF0000"/>
              </a:solidFill>
              <a:latin typeface="Cooper Black" panose="0208090404030B0204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395029" y="1835696"/>
            <a:ext cx="7632848" cy="1368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b="1" i="1" dirty="0">
                <a:solidFill>
                  <a:srgbClr val="FF0000"/>
                </a:solidFill>
                <a:latin typeface="Candara" panose="020E0502030303020204" pitchFamily="34" charset="0"/>
              </a:rPr>
              <a:t>SAMEDI </a:t>
            </a:r>
            <a:r>
              <a:rPr lang="fr-FR" sz="6000" b="1" i="1" dirty="0">
                <a:solidFill>
                  <a:srgbClr val="FF0000"/>
                </a:solidFill>
                <a:latin typeface="Candara" panose="020E0502030303020204" pitchFamily="34" charset="0"/>
              </a:rPr>
              <a:t>02</a:t>
            </a:r>
            <a:r>
              <a:rPr lang="fr-FR" sz="4800" b="1" i="1" dirty="0">
                <a:solidFill>
                  <a:srgbClr val="FF0000"/>
                </a:solidFill>
                <a:latin typeface="Candara" panose="020E0502030303020204" pitchFamily="34" charset="0"/>
              </a:rPr>
              <a:t> AVRIL </a:t>
            </a:r>
            <a:r>
              <a:rPr lang="fr-FR" sz="6000" b="1" i="1" dirty="0">
                <a:solidFill>
                  <a:srgbClr val="FF0000"/>
                </a:solidFill>
                <a:latin typeface="Candara" panose="020E0502030303020204" pitchFamily="34" charset="0"/>
              </a:rPr>
              <a:t>à 20h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8BA5D347-AC58-4587-879A-F114637EDC19}"/>
              </a:ext>
            </a:extLst>
          </p:cNvPr>
          <p:cNvSpPr txBox="1"/>
          <p:nvPr/>
        </p:nvSpPr>
        <p:spPr>
          <a:xfrm>
            <a:off x="1" y="1213994"/>
            <a:ext cx="68579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4000" b="1" i="1" dirty="0">
                <a:solidFill>
                  <a:srgbClr val="FFFF00"/>
                </a:solidFill>
                <a:latin typeface="Berlin Sans FB Demi" panose="020E0802020502020306" pitchFamily="34" charset="0"/>
              </a:rPr>
              <a:t>Salle Parisis Fontaine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5DFB1F-90F3-4AA7-A6C0-BCE970D81ECA}"/>
              </a:ext>
            </a:extLst>
          </p:cNvPr>
          <p:cNvSpPr/>
          <p:nvPr/>
        </p:nvSpPr>
        <p:spPr>
          <a:xfrm>
            <a:off x="0" y="4579545"/>
            <a:ext cx="6858000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r-FR" sz="8800" b="1" dirty="0">
              <a:ln w="22225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latin typeface="Bahnschrift Light Condensed" panose="020B0502040204020203" pitchFamily="34" charset="0"/>
            </a:endParaRPr>
          </a:p>
          <a:p>
            <a:pPr algn="ctr"/>
            <a:r>
              <a:rPr lang="fr-FR" sz="8800" b="1" dirty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Bahnschrift Light Condensed" panose="020B0502040204020203" pitchFamily="34" charset="0"/>
              </a:rPr>
              <a:t>bons d’achats</a:t>
            </a:r>
            <a:endParaRPr lang="fr-FR" sz="8800" b="1" dirty="0">
              <a:ln w="22225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F68FFF17-B829-40CB-B082-318C9FCA009C}"/>
              </a:ext>
            </a:extLst>
          </p:cNvPr>
          <p:cNvSpPr txBox="1"/>
          <p:nvPr/>
        </p:nvSpPr>
        <p:spPr>
          <a:xfrm>
            <a:off x="785965" y="4063876"/>
            <a:ext cx="528606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400" b="1" dirty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Bahnschrift Light Condensed" panose="020B0502040204020203" pitchFamily="34" charset="0"/>
              </a:rPr>
              <a:t> 4 200 €</a:t>
            </a:r>
          </a:p>
        </p:txBody>
      </p:sp>
    </p:spTree>
    <p:extLst>
      <p:ext uri="{BB962C8B-B14F-4D97-AF65-F5344CB8AC3E}">
        <p14:creationId xmlns:p14="http://schemas.microsoft.com/office/powerpoint/2010/main" val="1287612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15208" y="2749719"/>
            <a:ext cx="6873207" cy="104899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endParaRPr lang="fr-FR" sz="7200" b="1" i="1" cap="all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Cooper Black" panose="0208090404030B0204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DA2BB3-5AF8-4383-87C4-CAE0F4E84FAE}"/>
              </a:ext>
            </a:extLst>
          </p:cNvPr>
          <p:cNvSpPr/>
          <p:nvPr/>
        </p:nvSpPr>
        <p:spPr>
          <a:xfrm>
            <a:off x="0" y="7950935"/>
            <a:ext cx="6857999" cy="43748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endParaRPr lang="fr-FR" sz="72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ooper Black" panose="0208090404030B0204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5208" y="0"/>
            <a:ext cx="6873207" cy="197971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0" b="1" i="1" dirty="0">
                <a:solidFill>
                  <a:srgbClr val="FFFF00"/>
                </a:solidFill>
                <a:latin typeface="Berlin Sans FB Demi" panose="020E0802020502020306" pitchFamily="34" charset="0"/>
              </a:rPr>
              <a:t>NOAILLES</a:t>
            </a:r>
          </a:p>
          <a:p>
            <a:pPr algn="ctr"/>
            <a:endParaRPr lang="fr-FR" sz="4000" b="1" i="1" dirty="0">
              <a:solidFill>
                <a:srgbClr val="FFFF00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765524"/>
            <a:ext cx="6865602" cy="1800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Cooper Black" panose="0208090404030B020404" pitchFamily="18" charset="0"/>
              </a:rPr>
              <a:t>   Animé par Martial</a:t>
            </a:r>
            <a:endParaRPr lang="fr-FR" sz="1000" b="1" i="1" dirty="0">
              <a:solidFill>
                <a:schemeClr val="tx2">
                  <a:lumMod val="60000"/>
                  <a:lumOff val="40000"/>
                </a:schemeClr>
              </a:solidFill>
              <a:latin typeface="Cooper Black" panose="0208090404030B0204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-15208" y="8388424"/>
            <a:ext cx="6873208" cy="75557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rgbClr val="002060"/>
                </a:solidFill>
              </a:rPr>
              <a:t>Renseignements / Réservations : </a:t>
            </a:r>
          </a:p>
          <a:p>
            <a:pPr algn="ctr"/>
            <a:r>
              <a:rPr lang="fr-FR" sz="2400" b="1" dirty="0">
                <a:solidFill>
                  <a:srgbClr val="002060"/>
                </a:solidFill>
              </a:rPr>
              <a:t>Francis : 06 31 54 86 16 / Martial : 06 25 58 19 28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48680" y="8028384"/>
            <a:ext cx="6021288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olidFill>
                  <a:srgbClr val="FF0000"/>
                </a:solidFill>
              </a:rPr>
              <a:t>Parking surveillé &amp; Buvette sur place</a:t>
            </a:r>
          </a:p>
        </p:txBody>
      </p:sp>
      <p:sp>
        <p:nvSpPr>
          <p:cNvPr id="6" name="Rectangle 5"/>
          <p:cNvSpPr/>
          <p:nvPr/>
        </p:nvSpPr>
        <p:spPr>
          <a:xfrm>
            <a:off x="-44623" y="2771800"/>
            <a:ext cx="6902622" cy="12042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i="1" dirty="0">
                <a:solidFill>
                  <a:schemeClr val="bg1"/>
                </a:solidFill>
                <a:latin typeface="Cooper Black" panose="0208090404030B020404" pitchFamily="18" charset="0"/>
              </a:rPr>
              <a:t>LOTO DES ENFANTS</a:t>
            </a:r>
          </a:p>
          <a:p>
            <a:pPr algn="ctr"/>
            <a:endParaRPr lang="fr-FR" sz="1400" b="1" i="1" dirty="0">
              <a:solidFill>
                <a:srgbClr val="FF0000"/>
              </a:solidFill>
              <a:latin typeface="Cooper Black" panose="0208090404030B0204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395029" y="1655677"/>
            <a:ext cx="7632848" cy="1368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200" b="1" i="1" dirty="0">
                <a:solidFill>
                  <a:srgbClr val="FF0000"/>
                </a:solidFill>
                <a:latin typeface="Candara" panose="020E0502030303020204" pitchFamily="34" charset="0"/>
              </a:rPr>
              <a:t>Dimanche 19 décembre à </a:t>
            </a:r>
            <a:r>
              <a:rPr lang="fr-FR" sz="4800" b="1" i="1" dirty="0">
                <a:solidFill>
                  <a:srgbClr val="FF0000"/>
                </a:solidFill>
                <a:latin typeface="Candara" panose="020E0502030303020204" pitchFamily="34" charset="0"/>
              </a:rPr>
              <a:t>14h</a:t>
            </a:r>
            <a:endParaRPr lang="fr-FR" sz="4200" b="1" i="1" dirty="0">
              <a:solidFill>
                <a:srgbClr val="FF0000"/>
              </a:solidFill>
              <a:latin typeface="Candara" panose="020E0502030303020204" pitchFamily="34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8BA5D347-AC58-4587-879A-F114637EDC19}"/>
              </a:ext>
            </a:extLst>
          </p:cNvPr>
          <p:cNvSpPr txBox="1"/>
          <p:nvPr/>
        </p:nvSpPr>
        <p:spPr>
          <a:xfrm>
            <a:off x="1" y="1213994"/>
            <a:ext cx="68579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4000" b="1" i="1" dirty="0">
                <a:solidFill>
                  <a:srgbClr val="FFFF00"/>
                </a:solidFill>
                <a:latin typeface="Berlin Sans FB Demi" panose="020E0802020502020306" pitchFamily="34" charset="0"/>
              </a:rPr>
              <a:t>Salle Parisis Fontaine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5DFB1F-90F3-4AA7-A6C0-BCE970D81ECA}"/>
              </a:ext>
            </a:extLst>
          </p:cNvPr>
          <p:cNvSpPr/>
          <p:nvPr/>
        </p:nvSpPr>
        <p:spPr>
          <a:xfrm>
            <a:off x="0" y="3779912"/>
            <a:ext cx="6858000" cy="373948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6600" b="1" dirty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Bahnschrift Light Condensed" panose="020B0502040204020203" pitchFamily="34" charset="0"/>
              </a:rPr>
              <a:t>30 lots </a:t>
            </a:r>
          </a:p>
          <a:p>
            <a:pPr algn="ctr"/>
            <a:r>
              <a:rPr lang="fr-FR" sz="6000" b="1" dirty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Bahnschrift Light Condensed" panose="020B0502040204020203" pitchFamily="34" charset="0"/>
              </a:rPr>
              <a:t>pour enfant (max 11 ans)</a:t>
            </a:r>
          </a:p>
          <a:p>
            <a:pPr algn="ctr"/>
            <a:r>
              <a:rPr lang="fr-FR" sz="6000" b="1" dirty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Bahnschrift Light Condensed" panose="020B0502040204020203" pitchFamily="34" charset="0"/>
              </a:rPr>
              <a:t>Tombola à 1 €</a:t>
            </a:r>
          </a:p>
          <a:p>
            <a:pPr algn="ctr"/>
            <a:r>
              <a:rPr lang="fr-FR" sz="5100" b="1" dirty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Bahnschrift Light Condensed" panose="020B0502040204020203" pitchFamily="34" charset="0"/>
              </a:rPr>
              <a:t>Présence du Père Noël à 16h30</a:t>
            </a:r>
            <a:endParaRPr lang="fr-FR" sz="5100" b="1" dirty="0">
              <a:ln w="22225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04454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</TotalTime>
  <Words>106</Words>
  <Application>Microsoft Office PowerPoint</Application>
  <PresentationFormat>Affichage à l'écran (4:3)</PresentationFormat>
  <Paragraphs>23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Arial</vt:lpstr>
      <vt:lpstr>Bahnschrift Light Condensed</vt:lpstr>
      <vt:lpstr>Berlin Sans FB Demi</vt:lpstr>
      <vt:lpstr>Calibri</vt:lpstr>
      <vt:lpstr>Candara</vt:lpstr>
      <vt:lpstr>Cooper Black</vt:lpstr>
      <vt:lpstr>Thème Office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remi guillouet</dc:creator>
  <cp:lastModifiedBy>remi</cp:lastModifiedBy>
  <cp:revision>39</cp:revision>
  <cp:lastPrinted>2021-09-24T13:00:11Z</cp:lastPrinted>
  <dcterms:created xsi:type="dcterms:W3CDTF">2018-09-17T11:22:06Z</dcterms:created>
  <dcterms:modified xsi:type="dcterms:W3CDTF">2022-03-15T20:13:35Z</dcterms:modified>
</cp:coreProperties>
</file>